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96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D8122-0BD8-4A27-A1DC-ABFE2A130DB1}" type="datetimeFigureOut">
              <a:rPr lang="de-DE" smtClean="0"/>
              <a:t>21.08.2020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3A4418-BCA0-47DD-974C-A7DACE7AD7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393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820AA-C1A7-4BA3-84FC-FD8F59B14E5A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80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BB38C-2679-4950-B906-11F93BD29558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851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F3ECB-2E94-4371-8F90-BBBF3F79B8DB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5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39AA6-A882-4D4F-A16E-6FA56699F933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177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3378F-8C33-4B74-81CC-1BD2A967F6C8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43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F6BB-F2D9-4E79-ADF9-AF0EBD5559A9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0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A43B5-EE58-4498-8C2E-B481C22C98F5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83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2DC14-2F22-4C80-87AF-AE5606BD5777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7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51A56-096A-4799-BD30-6208140D4338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AB1E5-3CA4-4EA1-BFE3-086B23F890CB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744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AE2C7-6223-448F-8DA8-61A24091CD13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442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C10877A-E367-4EB4-8847-4BB6335B87CE}" type="datetime1">
              <a:rPr lang="en-US" smtClean="0"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IMPF.WIKI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71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tdoktor.de/impfungen/haemophilus-influenzae-typ-b-impfung/" TargetMode="External"/><Relationship Id="rId2" Type="http://schemas.openxmlformats.org/officeDocument/2006/relationships/hyperlink" Target="https://www.impfen-info.de/impfempfehlungen/fuer-kinder-0-12-jahre/hib-haemophilus-influenzae-b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A551-E7B0-45B4-B479-9951F3CA10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Haemophilus Typ B (</a:t>
            </a:r>
            <a:r>
              <a:rPr lang="de-DE" dirty="0" err="1"/>
              <a:t>Hib</a:t>
            </a:r>
            <a:r>
              <a:rPr lang="de-DE" dirty="0"/>
              <a:t>)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4F978F-3331-49BA-B682-6A749054D7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Erstellt von </a:t>
            </a:r>
            <a:r>
              <a:rPr lang="de-DE" dirty="0" err="1"/>
              <a:t>impf.wiki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B34D7CF-1209-4790-8C5C-520FE74A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455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2B6B2-345B-4781-98BA-0E0322B30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85C02BD-C4F5-4CCD-AB45-9FAAC0A5B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de-DE" dirty="0"/>
              <a:t>Definition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Verbreitung</a:t>
            </a:r>
          </a:p>
          <a:p>
            <a:pPr>
              <a:buFont typeface="+mj-lt"/>
              <a:buAutoNum type="arabicPeriod"/>
            </a:pPr>
            <a:r>
              <a:rPr lang="de-DE" dirty="0"/>
              <a:t>Symptome und Komplikationen</a:t>
            </a:r>
          </a:p>
          <a:p>
            <a:pPr>
              <a:buFont typeface="+mj-lt"/>
              <a:buAutoNum type="arabicPeriod"/>
            </a:pPr>
            <a:r>
              <a:rPr lang="de-DE" dirty="0"/>
              <a:t>Therapie</a:t>
            </a:r>
          </a:p>
          <a:p>
            <a:pPr>
              <a:buFont typeface="+mj-lt"/>
              <a:buAutoNum type="arabicPeriod"/>
            </a:pPr>
            <a:r>
              <a:rPr lang="de-DE" dirty="0"/>
              <a:t>Prävention</a:t>
            </a:r>
          </a:p>
          <a:p>
            <a:pPr>
              <a:buFont typeface="+mj-lt"/>
              <a:buAutoNum type="arabicPeriod"/>
            </a:pPr>
            <a:r>
              <a:rPr lang="de-DE" dirty="0"/>
              <a:t>Quellen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AEDD8EF-37E6-4C3D-B327-68D4A0CFE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653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3B222E-7901-4110-B138-0F9C3BAAC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Definition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4C5C505-5BBB-4D4B-8AF4-AA1261E23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 Haemophilus Typ B handelt es sich um ein Bakterium, welches durch Tröpfcheninfektion übertragen wird. Bei einer Infektion kann es zu einer Hirnhaut- und/oder zu einer Kehldeckelentzündung kommen. </a:t>
            </a:r>
          </a:p>
        </p:txBody>
      </p:sp>
      <p:sp>
        <p:nvSpPr>
          <p:cNvPr id="8" name="Foliennummernplatzhalter 7">
            <a:extLst>
              <a:ext uri="{FF2B5EF4-FFF2-40B4-BE49-F238E27FC236}">
                <a16:creationId xmlns:a16="http://schemas.microsoft.com/office/drawing/2014/main" id="{572EEA2F-4C6C-4E55-8435-BCCA5C6DB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61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FB3E9A-87D8-40B4-BF28-B7839A758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Verbreitung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FAA3A7E-E05B-4C32-B86D-24F68AF54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4860912"/>
          </a:xfrm>
        </p:spPr>
        <p:txBody>
          <a:bodyPr>
            <a:normAutofit/>
          </a:bodyPr>
          <a:lstStyle/>
          <a:p>
            <a:r>
              <a:rPr lang="de-DE" dirty="0"/>
              <a:t>Infektionswege: Tröpfcheninfektion</a:t>
            </a:r>
          </a:p>
          <a:p>
            <a:pPr lvl="1"/>
            <a:r>
              <a:rPr lang="de-DE" dirty="0"/>
              <a:t>Erreger werden durch Husten, Niesen oder Sprechen verteilt</a:t>
            </a:r>
          </a:p>
          <a:p>
            <a:pPr lvl="1"/>
            <a:r>
              <a:rPr lang="de-DE" dirty="0"/>
              <a:t>Auch durch Gegenstände</a:t>
            </a:r>
          </a:p>
          <a:p>
            <a:r>
              <a:rPr lang="de-DE" dirty="0"/>
              <a:t>Inkubationszeit: nicht genau bekannt</a:t>
            </a:r>
          </a:p>
          <a:p>
            <a:r>
              <a:rPr lang="de-DE" dirty="0"/>
              <a:t>50% aller </a:t>
            </a:r>
            <a:r>
              <a:rPr lang="de-DE" dirty="0" err="1"/>
              <a:t>Hib</a:t>
            </a:r>
            <a:r>
              <a:rPr lang="de-DE" dirty="0"/>
              <a:t>-Hirnhautentzündungen betreffen Säuglinge im ersten Lebensjahr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ED8B2CF-F8C4-4945-A659-FB2696BBC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63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981A5-D3F9-4DD9-ADF2-B00650105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200" dirty="0"/>
              <a:t>Symptome und Komplikationen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05D98B7-E777-462D-BFA6-6E0A5B572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Fieber</a:t>
            </a:r>
          </a:p>
          <a:p>
            <a:r>
              <a:rPr lang="de-DE" dirty="0"/>
              <a:t>Erbrechen</a:t>
            </a:r>
          </a:p>
          <a:p>
            <a:r>
              <a:rPr lang="de-DE" dirty="0"/>
              <a:t>Krämpfe</a:t>
            </a:r>
          </a:p>
          <a:p>
            <a:r>
              <a:rPr lang="de-DE" dirty="0"/>
              <a:t>Kopfschmerzen</a:t>
            </a:r>
          </a:p>
          <a:p>
            <a:r>
              <a:rPr lang="de-DE" dirty="0"/>
              <a:t>Komplikationen: Folgeschäden</a:t>
            </a:r>
          </a:p>
          <a:p>
            <a:pPr lvl="1"/>
            <a:r>
              <a:rPr lang="de-DE" dirty="0"/>
              <a:t>Hörschäden</a:t>
            </a:r>
          </a:p>
          <a:p>
            <a:pPr lvl="1"/>
            <a:r>
              <a:rPr lang="de-DE" dirty="0"/>
              <a:t>Entwicklungsstörungen</a:t>
            </a:r>
          </a:p>
          <a:p>
            <a:pPr lvl="1"/>
            <a:r>
              <a:rPr lang="de-DE" dirty="0"/>
              <a:t>Blutvergiftung (Sepsis)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904B605-E941-462E-89C4-00083BF9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59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7081DE-7616-47D4-B28C-D2C116A4E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74F043-A4BF-4180-8B18-96FFC6B0F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sym typeface="Wingdings" panose="05000000000000000000" pitchFamily="2" charset="2"/>
              </a:rPr>
              <a:t>Kann mit Antibiotika behandelt werden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Nicht immer erfolgreich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Wird oral oder intravenös verabreicht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Anwendung abhängig von der Schwere und dem Ort der Infektion</a:t>
            </a:r>
          </a:p>
          <a:p>
            <a:r>
              <a:rPr lang="de-DE" dirty="0">
                <a:sym typeface="Wingdings" panose="05000000000000000000" pitchFamily="2" charset="2"/>
              </a:rPr>
              <a:t>Unbehandelt  tödlich</a:t>
            </a:r>
          </a:p>
          <a:p>
            <a:r>
              <a:rPr lang="de-DE" dirty="0">
                <a:sym typeface="Wingdings" panose="05000000000000000000" pitchFamily="2" charset="2"/>
              </a:rPr>
              <a:t>Schwere Verläufe: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Stationäre Behandlung</a:t>
            </a:r>
          </a:p>
          <a:p>
            <a:pPr lvl="1"/>
            <a:r>
              <a:rPr lang="de-DE" dirty="0">
                <a:sym typeface="Wingdings" panose="05000000000000000000" pitchFamily="2" charset="2"/>
              </a:rPr>
              <a:t>Quarantäne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86E13A-5514-47C2-8DC6-E2E75162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585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9C35E5-ECCD-4912-9272-2D9C1EE19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Prävention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B5F9FF-096E-40C4-97CA-763404468B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Impfen: </a:t>
            </a:r>
          </a:p>
          <a:p>
            <a:pPr lvl="1"/>
            <a:r>
              <a:rPr lang="de-DE" dirty="0"/>
              <a:t>Bestandteil der Sechsfachimpfung</a:t>
            </a:r>
          </a:p>
          <a:p>
            <a:pPr lvl="1"/>
            <a:r>
              <a:rPr lang="de-DE" dirty="0"/>
              <a:t>Diphtherie, Tetanus, Kinderlähmung, Keuchhusten, Hepatitis-B und </a:t>
            </a:r>
            <a:r>
              <a:rPr lang="de-DE" dirty="0" err="1"/>
              <a:t>Hib</a:t>
            </a:r>
            <a:endParaRPr lang="de-DE" dirty="0"/>
          </a:p>
          <a:p>
            <a:pPr lvl="1"/>
            <a:r>
              <a:rPr lang="de-DE" dirty="0"/>
              <a:t>Zuverlässig </a:t>
            </a:r>
            <a:r>
              <a:rPr lang="de-DE" dirty="0">
                <a:sym typeface="Wingdings" panose="05000000000000000000" pitchFamily="2" charset="2"/>
              </a:rPr>
              <a:t> keine Auffrischung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>
                <a:sym typeface="Wingdings" panose="05000000000000000000" pitchFamily="2" charset="2"/>
              </a:rPr>
              <a:t>Verträglichkeit: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Gut verträglich</a:t>
            </a:r>
          </a:p>
          <a:p>
            <a:pPr lvl="2"/>
            <a:r>
              <a:rPr lang="de-DE" dirty="0">
                <a:sym typeface="Wingdings" panose="05000000000000000000" pitchFamily="2" charset="2"/>
              </a:rPr>
              <a:t>Rötung und Schwellung der Einstichstelle</a:t>
            </a:r>
            <a:endParaRPr lang="de-DE" dirty="0"/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891C992-F359-4D52-BFBE-4A81BAB50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F5B92A71-3C23-45F4-BAA5-0AD648D60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907" y="2973705"/>
            <a:ext cx="275463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260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B79630-B763-4F49-952E-EE4BE159B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Quellen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9513A8-3EC4-4B85-987E-57883143AF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1600" b="1" dirty="0"/>
              <a:t>Ommen</a:t>
            </a:r>
            <a:r>
              <a:rPr lang="de-DE" sz="1600" dirty="0"/>
              <a:t>, Oliver (o.J.): </a:t>
            </a:r>
            <a:r>
              <a:rPr lang="de-DE" sz="1600" dirty="0" err="1"/>
              <a:t>Hib</a:t>
            </a:r>
            <a:r>
              <a:rPr lang="de-DE" sz="1600" dirty="0"/>
              <a:t>- Impfung bei Kindern, URL: </a:t>
            </a:r>
            <a:r>
              <a:rPr lang="de-DE" sz="1600" dirty="0">
                <a:hlinkClick r:id="rId2"/>
              </a:rPr>
              <a:t>https://www.impfen-info.de/impfempfehlungen/fuer-kinder-0-12-jahre/hib-haemophilus-influenzae-b.html</a:t>
            </a:r>
            <a:r>
              <a:rPr lang="de-DE" sz="1600" dirty="0"/>
              <a:t>, Aufruf am 16.07.2020.</a:t>
            </a:r>
            <a:br>
              <a:rPr lang="de-DE" sz="1600" dirty="0"/>
            </a:br>
            <a:endParaRPr lang="de-DE" sz="1600" dirty="0"/>
          </a:p>
          <a:p>
            <a:r>
              <a:rPr lang="de-DE" sz="1600" b="1" dirty="0"/>
              <a:t>May</a:t>
            </a:r>
            <a:r>
              <a:rPr lang="de-DE" sz="1600" dirty="0"/>
              <a:t>, Petra (2020): Haemophilus influenzae Typ b- Impfung (</a:t>
            </a:r>
            <a:r>
              <a:rPr lang="de-DE" sz="1600" dirty="0" err="1"/>
              <a:t>Hib</a:t>
            </a:r>
            <a:r>
              <a:rPr lang="de-DE" sz="1600" dirty="0"/>
              <a:t>), URL: </a:t>
            </a:r>
            <a:r>
              <a:rPr lang="de-DE" sz="1600" dirty="0">
                <a:hlinkClick r:id="rId3"/>
              </a:rPr>
              <a:t>https://www.netdoktor.de/impfungen/haemophilus-influenzae-typ-b-impfung/</a:t>
            </a:r>
            <a:r>
              <a:rPr lang="de-DE" sz="1600" dirty="0"/>
              <a:t>, Aufruf am 16.07.2020.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72A5F8-6B58-4982-B7F5-B47F4C1B6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58251"/>
      </p:ext>
    </p:extLst>
  </p:cSld>
  <p:clrMapOvr>
    <a:masterClrMapping/>
  </p:clrMapOvr>
</p:sld>
</file>

<file path=ppt/theme/theme1.xml><?xml version="1.0" encoding="utf-8"?>
<a:theme xmlns:a="http://schemas.openxmlformats.org/drawingml/2006/main" name="Rahmen">
  <a:themeElements>
    <a:clrScheme name="Grü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hmen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hmen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TM03457475[[fn=Rahmen]]</Template>
  <TotalTime>0</TotalTime>
  <Words>240</Words>
  <Application>Microsoft Office PowerPoint</Application>
  <PresentationFormat>Breitbild</PresentationFormat>
  <Paragraphs>56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Rahmen</vt:lpstr>
      <vt:lpstr>Haemophilus Typ B (Hib)</vt:lpstr>
      <vt:lpstr>Inhalt</vt:lpstr>
      <vt:lpstr>Definition</vt:lpstr>
      <vt:lpstr>Verbreitung</vt:lpstr>
      <vt:lpstr>Symptome und Komplikationen</vt:lpstr>
      <vt:lpstr>Therapie</vt:lpstr>
      <vt:lpstr>Prävention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Pertussis (Keuchhusten)</dc:title>
  <dc:creator>branscheidn</dc:creator>
  <cp:lastModifiedBy>branscheidn</cp:lastModifiedBy>
  <cp:revision>16</cp:revision>
  <dcterms:created xsi:type="dcterms:W3CDTF">2020-08-06T07:26:28Z</dcterms:created>
  <dcterms:modified xsi:type="dcterms:W3CDTF">2020-08-21T07:35:24Z</dcterms:modified>
</cp:coreProperties>
</file>