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153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8122-0BD8-4A27-A1DC-ABFE2A130DB1}" type="datetimeFigureOut">
              <a:rPr lang="de-DE" smtClean="0"/>
              <a:t>29.07.2022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4418-BCA0-47DD-974C-A7DACE7AD7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93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20AA-C1A7-4BA3-84FC-FD8F59B14E5A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B38C-2679-4950-B906-11F93BD29558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5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3ECB-2E94-4371-8F90-BBBF3F79B8DB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9AA6-A882-4D4F-A16E-6FA56699F933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7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378F-8C33-4B74-81CC-1BD2A967F6C8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4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F6BB-F2D9-4E79-ADF9-AF0EBD5559A9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43B5-EE58-4498-8C2E-B481C22C98F5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DC14-2F22-4C80-87AF-AE5606BD5777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1A56-096A-4799-BD30-6208140D4338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7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B1E5-3CA4-4EA1-BFE3-086B23F890CB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4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E2C7-6223-448F-8DA8-61A24091CD13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10877A-E367-4EB4-8847-4BB6335B87CE}" type="datetime1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IMPF.WIKI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7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FB9A551-E7B0-45B4-B479-9951F3CA1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Corona-Virus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94F978F-3331-49BA-B682-6A749054D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Erstellt von </a:t>
            </a:r>
            <a:r>
              <a:rPr lang="de-DE" dirty="0" err="1"/>
              <a:t>impf.wiki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1B34D7CF-1209-4790-8C5C-520FE74A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5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BF2B6B2-345B-4781-98BA-0E0322B3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85C02BD-C4F5-4CCD-AB45-9FAAC0A5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e-DE" dirty="0"/>
              <a:t>Definition</a:t>
            </a:r>
          </a:p>
          <a:p>
            <a:pPr>
              <a:buFont typeface="+mj-lt"/>
              <a:buAutoNum type="arabicPeriod"/>
            </a:pPr>
            <a:r>
              <a:rPr lang="de-DE" dirty="0"/>
              <a:t>Verbreitung</a:t>
            </a:r>
          </a:p>
          <a:p>
            <a:pPr>
              <a:buFont typeface="+mj-lt"/>
              <a:buAutoNum type="arabicPeriod"/>
            </a:pPr>
            <a:r>
              <a:rPr lang="de-DE" dirty="0"/>
              <a:t>Symptome und Komplikationen</a:t>
            </a:r>
          </a:p>
          <a:p>
            <a:pPr>
              <a:buFont typeface="+mj-lt"/>
              <a:buAutoNum type="arabicPeriod"/>
            </a:pPr>
            <a:r>
              <a:rPr lang="de-DE" dirty="0"/>
              <a:t>Therapie</a:t>
            </a:r>
          </a:p>
          <a:p>
            <a:pPr>
              <a:buFont typeface="+mj-lt"/>
              <a:buAutoNum type="arabicPeriod"/>
            </a:pPr>
            <a:r>
              <a:rPr lang="de-DE" dirty="0"/>
              <a:t>Prävention</a:t>
            </a:r>
          </a:p>
          <a:p>
            <a:pPr>
              <a:buFont typeface="+mj-lt"/>
              <a:buAutoNum type="arabicPeriod"/>
            </a:pPr>
            <a:r>
              <a:rPr lang="de-DE" dirty="0"/>
              <a:t>Quellen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EAEDD8EF-37E6-4C3D-B327-68D4A0CF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30578"/>
            <a:ext cx="3306235" cy="22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A3B222E-7901-4110-B138-0F9C3BAA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4C5C505-5BBB-4D4B-8AF4-AA1261E2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764336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Covid-19 ist eine virale Infektionskrankheit, welche 2020 zuerst in China auftrat und sich dann zu einer weltweiten </a:t>
            </a:r>
            <a:r>
              <a:rPr lang="de-DE" dirty="0" smtClean="0"/>
              <a:t>Pandemie ausbreitete. </a:t>
            </a:r>
            <a:r>
              <a:rPr lang="de-DE" dirty="0" smtClean="0"/>
              <a:t>Zu den typischen Symptomen eines leichten Verlaufs zählen Husten, Fieber, Schnupfen, Probleme des Geruchs- und Geschmacksinns. Bei schweren Verläufen kann es zu einer Lungenentzündung oder akutem Lungenversagen kommen, welche auch zum Tode führen können.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="" xmlns:a16="http://schemas.microsoft.com/office/drawing/2014/main" id="{572EEA2F-4C6C-4E55-8435-BCCA5C6D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24" y="4230494"/>
            <a:ext cx="2236290" cy="22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FB3E9A-87D8-40B4-BF28-B7839A75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FAA3A7E-E05B-4C32-B86D-24F68AF5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u="sng" dirty="0" smtClean="0"/>
              <a:t>Infektionswege: </a:t>
            </a:r>
            <a:r>
              <a:rPr lang="de-DE" dirty="0" smtClean="0"/>
              <a:t>Tröpfcheninfektion und Schmierinfektion (Kontaktinfektion)</a:t>
            </a:r>
          </a:p>
          <a:p>
            <a:r>
              <a:rPr lang="de-DE" u="sng" dirty="0" smtClean="0"/>
              <a:t>Inkubationszeit:</a:t>
            </a:r>
            <a:r>
              <a:rPr lang="de-DE" dirty="0" smtClean="0"/>
              <a:t> in Abhängigkeit der Virusvariante meist 5-6 Tage</a:t>
            </a:r>
          </a:p>
          <a:p>
            <a:r>
              <a:rPr lang="de-DE" dirty="0" smtClean="0"/>
              <a:t>Mittlerweile gab es bereits fünf Infektionswellen (die Infektionszahlen steigen rapide in einem Zeitraum an), die Virusvarianten der ersten und zweiten Welle waren besonders aggressiv.</a:t>
            </a:r>
          </a:p>
          <a:p>
            <a:r>
              <a:rPr lang="de-DE" dirty="0" smtClean="0"/>
              <a:t>Die momentane Variante (Omikron) ist weniger aggressiv, da sie besser an den Mensch angepasst ist.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6ED8B2CF-F8C4-4945-A659-FB2696BB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4" y="4526846"/>
            <a:ext cx="2919588" cy="19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EC981A5-D3F9-4DD9-ADF2-B0065010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Symptome und Komplikationen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05D98B7-E777-462D-BFA6-6E0A5B57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u="sng" dirty="0" smtClean="0"/>
              <a:t>Bei leichten-mittleren Verläufen:</a:t>
            </a:r>
          </a:p>
          <a:p>
            <a:r>
              <a:rPr lang="de-DE" dirty="0" smtClean="0"/>
              <a:t>Fieber, Husten, Schnupfen, Kopf- und Gliederschmerzen</a:t>
            </a:r>
          </a:p>
          <a:p>
            <a:r>
              <a:rPr lang="de-DE" dirty="0" smtClean="0"/>
              <a:t>Probleme mit Geruchs- und Geschmackssinn, Halsschmerzen</a:t>
            </a:r>
          </a:p>
          <a:p>
            <a:r>
              <a:rPr lang="de-DE" u="sng" dirty="0" smtClean="0"/>
              <a:t>Bei schweren Verläufen:</a:t>
            </a:r>
          </a:p>
          <a:p>
            <a:r>
              <a:rPr lang="de-DE" dirty="0" smtClean="0"/>
              <a:t>Lungenentzündung, Atemnot, akutes Lungenversagen</a:t>
            </a:r>
          </a:p>
          <a:p>
            <a:r>
              <a:rPr lang="de-DE" u="sng" dirty="0" smtClean="0"/>
              <a:t>Komplikationen:</a:t>
            </a:r>
          </a:p>
          <a:p>
            <a:r>
              <a:rPr lang="de-DE" dirty="0" smtClean="0"/>
              <a:t> Long-</a:t>
            </a:r>
            <a:r>
              <a:rPr lang="de-DE" dirty="0" err="1" smtClean="0"/>
              <a:t>Covid</a:t>
            </a:r>
            <a:r>
              <a:rPr lang="de-DE" dirty="0" smtClean="0"/>
              <a:t>, Post-</a:t>
            </a:r>
            <a:r>
              <a:rPr lang="de-DE" dirty="0" err="1" smtClean="0"/>
              <a:t>Covid</a:t>
            </a:r>
            <a:r>
              <a:rPr lang="de-DE" dirty="0" smtClean="0"/>
              <a:t>, Verschlechterung der Lungen-, Nieren-, Herz- und Leberfunktion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E904B605-E941-462E-89C4-00083BF9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93" y="4391379"/>
            <a:ext cx="2186622" cy="21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9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27081DE-7616-47D4-B28C-D2C116A4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Therapie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274F043-A4BF-4180-8B18-96FFC6B0F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Keine Therapie vorhanden, nur die Linderung der Symptome zum Beispiel durch Nasenspray, Schmerzmittel, Halspastillen</a:t>
            </a:r>
          </a:p>
          <a:p>
            <a:r>
              <a:rPr lang="de-DE" dirty="0" smtClean="0"/>
              <a:t>Bei schweren Verläufen, welche ins Krankenhaus müssen, kommt es zur Sauerstoffgabe und dem Ausgleich des Flüssigkeitshaushalts</a:t>
            </a:r>
          </a:p>
          <a:p>
            <a:r>
              <a:rPr lang="de-DE" dirty="0" smtClean="0"/>
              <a:t>Zum Schutz anderer muss die infizierte Person in häusliche Quarantäne.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8886E13A-5514-47C2-8DC6-E2E75162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09" y="4213238"/>
            <a:ext cx="3439115" cy="22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29C35E5-ECCD-4912-9272-2D9C1EE1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Prävention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6B5F9FF-096E-40C4-97CA-763404468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u="sng" dirty="0" smtClean="0"/>
              <a:t>Impfen:</a:t>
            </a:r>
          </a:p>
          <a:p>
            <a:r>
              <a:rPr lang="de-DE" dirty="0" smtClean="0"/>
              <a:t>Ansteckung wird reduziert; Risiko auf schweren </a:t>
            </a:r>
            <a:r>
              <a:rPr lang="de-DE" dirty="0"/>
              <a:t>V</a:t>
            </a:r>
            <a:r>
              <a:rPr lang="de-DE" dirty="0" smtClean="0"/>
              <a:t>erlauf verringert</a:t>
            </a:r>
          </a:p>
          <a:p>
            <a:r>
              <a:rPr lang="de-DE" dirty="0" smtClean="0"/>
              <a:t>Menschen unter 30 Jahren nur mit dem Impfstoff von </a:t>
            </a:r>
            <a:r>
              <a:rPr lang="de-DE" dirty="0" err="1" smtClean="0"/>
              <a:t>Biontech</a:t>
            </a:r>
            <a:r>
              <a:rPr lang="de-DE" dirty="0" smtClean="0"/>
              <a:t>/Pfizer impfen</a:t>
            </a:r>
          </a:p>
          <a:p>
            <a:r>
              <a:rPr lang="de-DE" dirty="0" smtClean="0"/>
              <a:t>Zwei Dosen mit einem Impfabstand (variiert je nach Hersteller) von circa 3-6 Wochen bei Erwachsenen</a:t>
            </a:r>
          </a:p>
          <a:p>
            <a:r>
              <a:rPr lang="de-DE" dirty="0" smtClean="0"/>
              <a:t>Bei Kindern zw. 5-11 Jahren eine Dosis und Kinder zw. 12-17 Jahren wie Erwachsene ( Menge der Dosen auf Alter anpassen)</a:t>
            </a:r>
          </a:p>
          <a:p>
            <a:r>
              <a:rPr lang="de-DE" dirty="0" smtClean="0"/>
              <a:t>Nach drei Monaten Booster-Impfung ab 12 Jahren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891C992-F359-4D52-BFBE-4A81BAB5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11969" r="17617" b="3580"/>
          <a:stretch/>
        </p:blipFill>
        <p:spPr>
          <a:xfrm>
            <a:off x="9699021" y="4653955"/>
            <a:ext cx="1872089" cy="1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Prävention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Allgemeine Hygienemaßnahmen wie Hände waschen, Abstand halten und lüften</a:t>
            </a:r>
          </a:p>
          <a:p>
            <a:r>
              <a:rPr lang="de-DE" dirty="0" smtClean="0"/>
              <a:t>Neue Maßnahmen: Maske tragen, Oberflächen desinfizieren, Corona Tests</a:t>
            </a:r>
          </a:p>
          <a:p>
            <a:r>
              <a:rPr lang="de-DE" dirty="0" smtClean="0"/>
              <a:t>Bei Verdacht und tatsächlicher Erkrankung in häusliche Quarantäne begeben.</a:t>
            </a:r>
          </a:p>
          <a:p>
            <a:r>
              <a:rPr lang="de-DE" dirty="0" smtClean="0"/>
              <a:t>Kontakte vermeiden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08" y="3967672"/>
            <a:ext cx="4043680" cy="22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6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B79630-B763-4F49-952E-EE4BE15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79513A8-3EC4-4B85-987E-57883143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Coronavirus</a:t>
            </a:r>
            <a:r>
              <a:rPr lang="de-DE" dirty="0"/>
              <a:t> SARS-CoV-2: Erhöhte Ansteckungsgefahr durch Omikron,(13.04.2022), https://www.infektionsschutz.de/coronavirus/basisinformationen/coronavirus-sars-cov-2-ansteckung-und-uebertragung/#c16165. Aufruf am 11.07.2022.</a:t>
            </a:r>
          </a:p>
          <a:p>
            <a:r>
              <a:rPr lang="de-DE" dirty="0"/>
              <a:t>Epidemiologischer Steckbrief zu SARS-CoV-2 und COVID-19,(26.11.2021), https://www.rki.de/DE/Content/InfAZ/N/Neuartiges_Coronavirus/Steckbrief.html. Aufruf am 11.07.2022.</a:t>
            </a:r>
          </a:p>
          <a:p>
            <a:r>
              <a:rPr lang="de-DE" dirty="0"/>
              <a:t>COVID-19,(08.07.2022), https://de.wikipedia.org/wiki/COVID-19. Aufruf am 11.07.2022.</a:t>
            </a:r>
          </a:p>
          <a:p>
            <a:r>
              <a:rPr lang="de-DE" dirty="0"/>
              <a:t>So wird das </a:t>
            </a:r>
            <a:r>
              <a:rPr lang="de-DE" dirty="0" err="1"/>
              <a:t>Coronavirus</a:t>
            </a:r>
            <a:r>
              <a:rPr lang="de-DE" dirty="0"/>
              <a:t> übertragen,(14.04.2022), https://www.zusammengegencorona.de/covid-19/ansteckung-mit-corona-so-wird-das-coronavirus-uebertragen/. Aufruf am 11.07.2022.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9272A5F8-6B58-4982-B7F5-B47F4C1B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5825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415</Words>
  <Application>Microsoft Office PowerPoint</Application>
  <PresentationFormat>Benutzerdefiniert</PresentationFormat>
  <Paragraphs>66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Rahmen</vt:lpstr>
      <vt:lpstr>Corona-Virus </vt:lpstr>
      <vt:lpstr>Inhalt</vt:lpstr>
      <vt:lpstr>Definition</vt:lpstr>
      <vt:lpstr>Verbreitung</vt:lpstr>
      <vt:lpstr>Symptome und Komplikationen</vt:lpstr>
      <vt:lpstr>Therapie</vt:lpstr>
      <vt:lpstr>Prävention</vt:lpstr>
      <vt:lpstr>Prävention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Pertussis (Keuchhusten)</dc:title>
  <dc:creator>branscheidn</dc:creator>
  <cp:lastModifiedBy>Praktikantin</cp:lastModifiedBy>
  <cp:revision>26</cp:revision>
  <dcterms:created xsi:type="dcterms:W3CDTF">2020-08-06T07:26:28Z</dcterms:created>
  <dcterms:modified xsi:type="dcterms:W3CDTF">2022-07-29T13:21:44Z</dcterms:modified>
</cp:coreProperties>
</file>